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61" r:id="rId5"/>
    <p:sldId id="262" r:id="rId6"/>
    <p:sldId id="263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58655C-26A5-4372-8494-57CDA52B6496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CB6433A-6257-4320-A3DD-F172921F13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90032" y="3140968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Специальность 38.02.05</a:t>
            </a:r>
            <a:r>
              <a:rPr lang="ru-RU" sz="36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</a:rPr>
              <a:t>"Товароведение и экспертиза качества потребительских товаров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"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7992888" cy="187590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Взаимодействие Государственного бюджетного профессионального образовательного учреждения Калужской области «Тарусский многопрофильный техникум» с работодателями.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986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361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ВИДЫ ВЗАИМОДЕЙСТВИЯ.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6400800" cy="424847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1. Проведения </a:t>
            </a:r>
            <a:r>
              <a:rPr lang="ru-RU" dirty="0" smtClean="0">
                <a:solidFill>
                  <a:srgbClr val="FF0000"/>
                </a:solidFill>
              </a:rPr>
              <a:t>мастер класса для обучающихся специальности </a:t>
            </a:r>
            <a:r>
              <a:rPr lang="ru-RU" dirty="0" smtClean="0">
                <a:solidFill>
                  <a:srgbClr val="FF0000"/>
                </a:solidFill>
              </a:rPr>
              <a:t>«Товароведение и экспертиза качества потребительских товаров»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2</a:t>
            </a:r>
            <a:r>
              <a:rPr lang="ru-RU" dirty="0" smtClean="0">
                <a:solidFill>
                  <a:srgbClr val="FF0000"/>
                </a:solidFill>
              </a:rPr>
              <a:t>. Прохождение стажировок преподавателями специальных </a:t>
            </a:r>
            <a:r>
              <a:rPr lang="ru-RU" dirty="0" smtClean="0">
                <a:solidFill>
                  <a:srgbClr val="FF0000"/>
                </a:solidFill>
              </a:rPr>
              <a:t>дисциплин.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3</a:t>
            </a:r>
            <a:r>
              <a:rPr lang="ru-RU" dirty="0" smtClean="0">
                <a:solidFill>
                  <a:srgbClr val="FF0000"/>
                </a:solidFill>
              </a:rPr>
              <a:t>. Прохождение производственных </a:t>
            </a:r>
            <a:r>
              <a:rPr lang="ru-RU" dirty="0" smtClean="0">
                <a:solidFill>
                  <a:srgbClr val="FF0000"/>
                </a:solidFill>
              </a:rPr>
              <a:t>практик.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4</a:t>
            </a:r>
            <a:r>
              <a:rPr lang="ru-RU" dirty="0" smtClean="0">
                <a:solidFill>
                  <a:srgbClr val="FF0000"/>
                </a:solidFill>
              </a:rPr>
              <a:t>. Трудоустройство </a:t>
            </a:r>
            <a:r>
              <a:rPr lang="ru-RU" dirty="0" smtClean="0">
                <a:solidFill>
                  <a:srgbClr val="FF0000"/>
                </a:solidFill>
              </a:rPr>
              <a:t>выпускников.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. Экскурсии на производство.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29523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 МАГАЗИНАМИ РАЙОНА ЗАКЛЮЧЕНЫ ДОГОВОРА О </a:t>
            </a:r>
            <a:r>
              <a:rPr lang="ru-RU" sz="2800" b="1" dirty="0" smtClean="0">
                <a:solidFill>
                  <a:srgbClr val="FF0000"/>
                </a:solidFill>
              </a:rPr>
              <a:t>прохождении учебных и производственных практик на их базе по отработке профессиональных компетенций.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7030A0"/>
                </a:solidFill>
              </a:rPr>
              <a:t>Ведение оперативного учета поступления и реализации товарно-материальных ценностей;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800" dirty="0" smtClean="0">
                <a:solidFill>
                  <a:srgbClr val="7030A0"/>
                </a:solidFill>
              </a:rPr>
              <a:t>проведение инвентаризаций (проверки фактического наличия товара). 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FF0000"/>
                </a:solidFill>
              </a:rPr>
              <a:t> </a:t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5024"/>
            <a:ext cx="3822700" cy="2867025"/>
          </a:xfrm>
        </p:spPr>
      </p:pic>
    </p:spTree>
    <p:extLst>
      <p:ext uri="{BB962C8B-B14F-4D97-AF65-F5344CB8AC3E}">
        <p14:creationId xmlns="" xmlns:p14="http://schemas.microsoft.com/office/powerpoint/2010/main" val="324757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4392488" cy="3024336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ОФОРМЛЕНИЕ УЧЁТНО-ОТЧЁТНОЙ ДОКУМЕНТАЦИИ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50" y="1828800"/>
            <a:ext cx="3069158" cy="3810000"/>
          </a:xfrm>
        </p:spPr>
      </p:pic>
    </p:spTree>
    <p:extLst>
      <p:ext uri="{BB962C8B-B14F-4D97-AF65-F5344CB8AC3E}">
        <p14:creationId xmlns="" xmlns:p14="http://schemas.microsoft.com/office/powerpoint/2010/main" val="180966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988840"/>
            <a:ext cx="4666976" cy="468024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744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Осуществление контроля правил хранения товарно-материальных ценностей.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5081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323528" y="2852936"/>
            <a:ext cx="3583632" cy="21602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ИДЕНТИФИКАЦИЯ  ТОВАРОВ ПО АССОРТИМЕНТНОЙ ПРИНАДЛЕЖНОСТИ.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96752"/>
            <a:ext cx="3352800" cy="1584176"/>
          </a:xfrm>
        </p:spPr>
        <p:txBody>
          <a:bodyPr/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3905250" cy="3672408"/>
          </a:xfrm>
        </p:spPr>
      </p:pic>
    </p:spTree>
    <p:extLst>
      <p:ext uri="{BB962C8B-B14F-4D97-AF65-F5344CB8AC3E}">
        <p14:creationId xmlns="" xmlns:p14="http://schemas.microsoft.com/office/powerpoint/2010/main" val="557794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442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ОРГАНИЗАЦИЯ И ПРОВЕДЕНИЕ ОЦЕНКИ КАЧЕСТВА  ПОТРЕБИТЕЛЬСКИХ ТОВАРОВ.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2679700"/>
            <a:ext cx="3121564" cy="3701628"/>
          </a:xfrm>
        </p:spPr>
      </p:pic>
      <p:pic>
        <p:nvPicPr>
          <p:cNvPr id="10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54787"/>
            <a:ext cx="3822700" cy="2896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32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7920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СТАЖИРОВКА ПРЕПОДАВАТЕЛЕЙ СПЕЦИАЛЬНЫХ ДИСЦИПЛИН НА ПРЕДПРИЯТИЯХ ТОРГОВЛИ.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373216"/>
            <a:ext cx="6008712" cy="1169143"/>
          </a:xfrm>
        </p:spPr>
        <p:txBody>
          <a:bodyPr/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1700808"/>
            <a:ext cx="554461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24117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340100" cy="500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209925" cy="492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105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Специальность 38.02.05 "Товароведение и экспертиза качества потребительских товаров"   </vt:lpstr>
      <vt:lpstr>ВИДЫ ВЗАИМОДЕЙСТВИЯ.</vt:lpstr>
      <vt:lpstr>С МАГАЗИНАМИ РАЙОНА ЗАКЛЮЧЕНЫ ДОГОВОРА О прохождении учебных и производственных практик на их базе по отработке профессиональных компетенций.  Ведение оперативного учета поступления и реализации товарно-материальных ценностей; проведение инвентаризаций (проверки фактического наличия товара).    </vt:lpstr>
      <vt:lpstr>ОФОРМЛЕНИЕ УЧЁТНО-ОТЧЁТНОЙ ДОКУМЕНТАЦИИ</vt:lpstr>
      <vt:lpstr> . Осуществление контроля правил хранения товарно-материальных ценностей.    </vt:lpstr>
      <vt:lpstr> </vt:lpstr>
      <vt:lpstr>ОРГАНИЗАЦИЯ И ПРОВЕДЕНИЕ ОЦЕНКИ КАЧЕСТВА  ПОТРЕБИТЕЛЬСКИХ ТОВАРОВ.  </vt:lpstr>
      <vt:lpstr>СТАЖИРОВКА ПРЕПОДАВАТЕЛЕЙ СПЕЦИАЛЬНЫХ ДИСЦИПЛИН НА ПРЕДПРИЯТИЯХ ТОРГОВЛИ.</vt:lpstr>
      <vt:lpstr>Слайд 9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Специальность 38.02.05 "Товароведение и экспертиза качества потребительских товаров"</dc:title>
  <dc:creator>Petrova</dc:creator>
  <cp:lastModifiedBy>Petrova</cp:lastModifiedBy>
  <cp:revision>20</cp:revision>
  <dcterms:created xsi:type="dcterms:W3CDTF">2019-03-12T06:26:29Z</dcterms:created>
  <dcterms:modified xsi:type="dcterms:W3CDTF">2021-11-26T10:55:44Z</dcterms:modified>
</cp:coreProperties>
</file>