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8E3B67B-86FA-4D38-B01E-8FF1C9DC56C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5219665-D9B0-4909-B67A-C03CFE90B8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67B-86FA-4D38-B01E-8FF1C9DC56C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9665-D9B0-4909-B67A-C03CFE90B8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67B-86FA-4D38-B01E-8FF1C9DC56C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9665-D9B0-4909-B67A-C03CFE90B8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67B-86FA-4D38-B01E-8FF1C9DC56C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9665-D9B0-4909-B67A-C03CFE90B8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67B-86FA-4D38-B01E-8FF1C9DC56C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9665-D9B0-4909-B67A-C03CFE90B8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67B-86FA-4D38-B01E-8FF1C9DC56C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9665-D9B0-4909-B67A-C03CFE90B8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E3B67B-86FA-4D38-B01E-8FF1C9DC56C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219665-D9B0-4909-B67A-C03CFE90B88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8E3B67B-86FA-4D38-B01E-8FF1C9DC56C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5219665-D9B0-4909-B67A-C03CFE90B8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67B-86FA-4D38-B01E-8FF1C9DC56C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9665-D9B0-4909-B67A-C03CFE90B8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67B-86FA-4D38-B01E-8FF1C9DC56C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9665-D9B0-4909-B67A-C03CFE90B8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67B-86FA-4D38-B01E-8FF1C9DC56C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9665-D9B0-4909-B67A-C03CFE90B8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8E3B67B-86FA-4D38-B01E-8FF1C9DC56C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5219665-D9B0-4909-B67A-C03CFE90B8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5"/>
            <a:ext cx="8458200" cy="187220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Взаимодействие Государственного бюджетного профессионального образовательного учреждения Калужской области «</a:t>
            </a:r>
            <a:r>
              <a:rPr lang="ru-RU" sz="2800" smtClean="0">
                <a:solidFill>
                  <a:schemeClr val="accent6">
                    <a:lumMod val="75000"/>
                  </a:schemeClr>
                </a:solidFill>
              </a:rPr>
              <a:t>Тарусский многопрофильный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техникум» с работодателями.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075240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Профессия: 43.01.09  «Повар, кондитер»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Виды взаимодействия.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1. Проведение мастер класса на базе организаций общественного питания.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2. Стажировка преподавателей.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3. Прохождение практик.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4. Трудоустройство выпускников.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5. Экскурсии на производство.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Мастер класс на базе ресторана «Дом литераторов»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224948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224948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Результаты мастер класса.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038600" cy="418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224948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Базовая кафедра ООО «Велна Отель» по специальности 43.01.09 «Повар, кондитер»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F:\для оформления сайта\Повар, кондитер\велна\WhatsApp Image 2021-11-26 at 12.51.20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4864"/>
            <a:ext cx="4038600" cy="3822080"/>
          </a:xfrm>
          <a:prstGeom prst="rect">
            <a:avLst/>
          </a:prstGeom>
          <a:noFill/>
        </p:spPr>
      </p:pic>
      <p:pic>
        <p:nvPicPr>
          <p:cNvPr id="2051" name="Picture 3" descr="F:\для оформления сайта\Повар, кондитер\велна\WhatsApp Image 2021-11-26 at 12.51.3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4038600" cy="3822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Базовая кафедра ресторан «Якорь» по специальности 43.01.09 «Повар, кондитер»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224948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224948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ля оформления сайта\Повар, кондитер\болгаров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</TotalTime>
  <Words>102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Взаимодействие Государственного бюджетного профессионального образовательного учреждения Калужской области «Тарусский многопрофильный техникум» с работодателями.</vt:lpstr>
      <vt:lpstr>Виды взаимодействия.</vt:lpstr>
      <vt:lpstr>Мастер класс на базе ресторана «Дом литераторов»</vt:lpstr>
      <vt:lpstr>Результаты мастер класса.</vt:lpstr>
      <vt:lpstr> Базовая кафедра ООО «Велна Отель» по специальности 43.01.09 «Повар, кондитер»</vt:lpstr>
      <vt:lpstr>Базовая кафедра ресторан «Якорь» по специальности 43.01.09 «Повар, кондитер»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Государственного бюджетного профессионального образовательного учреждения Калужской области «Тарусский многопрофильны техникум» с работодателями.</dc:title>
  <dc:creator>Petrova</dc:creator>
  <cp:lastModifiedBy>Petrova</cp:lastModifiedBy>
  <cp:revision>8</cp:revision>
  <dcterms:created xsi:type="dcterms:W3CDTF">2021-11-26T09:49:28Z</dcterms:created>
  <dcterms:modified xsi:type="dcterms:W3CDTF">2021-11-26T11:05:35Z</dcterms:modified>
</cp:coreProperties>
</file>