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E74CB2-8DD0-49F9-A1AB-1F81C1690A90}" type="datetimeFigureOut">
              <a:rPr lang="ru-RU" smtClean="0"/>
              <a:pPr/>
              <a:t>26.11.2021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FBF20DB-2BF3-4E71-85CA-FA6ADB8B39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60648"/>
            <a:ext cx="8229600" cy="22322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Взаимодействие Государственного бюджетного профессионального образовательного учреждения Калужской области «</a:t>
            </a:r>
            <a:r>
              <a:rPr lang="ru-RU" sz="2000" smtClean="0">
                <a:solidFill>
                  <a:schemeClr val="accent5">
                    <a:lumMod val="75000"/>
                  </a:schemeClr>
                </a:solidFill>
              </a:rPr>
              <a:t>Тарусский </a:t>
            </a:r>
            <a:r>
              <a:rPr lang="ru-RU" sz="2000" smtClean="0">
                <a:solidFill>
                  <a:schemeClr val="accent5">
                    <a:lumMod val="75000"/>
                  </a:schemeClr>
                </a:solidFill>
              </a:rPr>
              <a:t>многопрофильный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техникум» с работодателями.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Специальность 23.02.03 «Техническое обслуживание и ремонт автомобильного </a:t>
            </a:r>
            <a:r>
              <a:rPr lang="ru-RU" smtClean="0">
                <a:solidFill>
                  <a:schemeClr val="accent5">
                    <a:lumMod val="50000"/>
                  </a:schemeClr>
                </a:solidFill>
              </a:rPr>
              <a:t>транспорта».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ВИДЫ ВЗАИМОДЕЙСТВИЯ.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Проведения мастер класса для обучающихся специальности «Техническое обслуживание и ремонт автомобильного транспорта».</a:t>
            </a:r>
          </a:p>
          <a:p>
            <a:r>
              <a:rPr lang="ru-RU" dirty="0" smtClean="0"/>
              <a:t>2. Прохождение стажировок преподавателями специальных дисциплин.</a:t>
            </a:r>
          </a:p>
          <a:p>
            <a:r>
              <a:rPr lang="ru-RU" dirty="0" smtClean="0"/>
              <a:t>3. Прохождение производственных практик.</a:t>
            </a:r>
          </a:p>
          <a:p>
            <a:r>
              <a:rPr lang="ru-RU" dirty="0" smtClean="0"/>
              <a:t>4. Трудоустройство выпускников.</a:t>
            </a:r>
          </a:p>
          <a:p>
            <a:r>
              <a:rPr lang="ru-RU" dirty="0" smtClean="0"/>
              <a:t>5. Экскурсии </a:t>
            </a:r>
            <a:r>
              <a:rPr lang="ru-RU" smtClean="0"/>
              <a:t>на производство.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Базовая кафедра по специальности  23.02.03»Техническое обслуживание и ремонт автомобильного транспорта».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 класс.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5099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СТАЖИРОВКА ПРЕПОДАВАТЕЛЕЙ.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</TotalTime>
  <Words>87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Апекс</vt:lpstr>
      <vt:lpstr>Взаимодействие Государственного бюджетного профессионального образовательного учреждения Калужской области «Тарусский многопрофильный техникум» с работодателями.</vt:lpstr>
      <vt:lpstr>ВИДЫ ВЗАИМОДЕЙСТВИЯ.</vt:lpstr>
      <vt:lpstr>Базовая кафедра по специальности  23.02.03»Техническое обслуживание и ремонт автомобильного транспорта».</vt:lpstr>
      <vt:lpstr>Мастер класс.</vt:lpstr>
      <vt:lpstr>Слайд 5</vt:lpstr>
      <vt:lpstr>СТАЖИРОВКА ПРЕПОДАВАТЕЛЕЙ.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Государственного бюджетного профессионального образовательного учреждения Калужской области «Тарусский многопрофильны техникум» с работодателями.</dc:title>
  <dc:creator>Petrova</dc:creator>
  <cp:lastModifiedBy>Petrova</cp:lastModifiedBy>
  <cp:revision>5</cp:revision>
  <dcterms:created xsi:type="dcterms:W3CDTF">2021-11-26T09:12:08Z</dcterms:created>
  <dcterms:modified xsi:type="dcterms:W3CDTF">2021-11-26T10:41:43Z</dcterms:modified>
</cp:coreProperties>
</file>